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0C4A73-4C42-4F73-93E8-4DF9114B6CB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2495470-0FC1-4456-9271-992FFCE9F250}">
      <dgm:prSet/>
      <dgm:spPr/>
      <dgm:t>
        <a:bodyPr/>
        <a:lstStyle/>
        <a:p>
          <a:r>
            <a:rPr lang="pt-BR"/>
            <a:t>História da música e história da arte</a:t>
          </a:r>
          <a:endParaRPr lang="en-US"/>
        </a:p>
      </dgm:t>
    </dgm:pt>
    <dgm:pt modelId="{F6F3DF51-EBB4-414A-AD01-2396A73E6EFE}" type="parTrans" cxnId="{455DF6E6-433E-4F14-B027-6D171ADEA12F}">
      <dgm:prSet/>
      <dgm:spPr/>
      <dgm:t>
        <a:bodyPr/>
        <a:lstStyle/>
        <a:p>
          <a:endParaRPr lang="en-US"/>
        </a:p>
      </dgm:t>
    </dgm:pt>
    <dgm:pt modelId="{9AF413E0-911A-486F-8343-4A02D0503493}" type="sibTrans" cxnId="{455DF6E6-433E-4F14-B027-6D171ADEA12F}">
      <dgm:prSet/>
      <dgm:spPr/>
      <dgm:t>
        <a:bodyPr/>
        <a:lstStyle/>
        <a:p>
          <a:endParaRPr lang="en-US"/>
        </a:p>
      </dgm:t>
    </dgm:pt>
    <dgm:pt modelId="{5B4F9931-B4A7-4A72-8040-395CDB87382B}">
      <dgm:prSet/>
      <dgm:spPr/>
      <dgm:t>
        <a:bodyPr/>
        <a:lstStyle/>
        <a:p>
          <a:r>
            <a:rPr lang="pt-BR"/>
            <a:t>Harmonia</a:t>
          </a:r>
          <a:endParaRPr lang="en-US"/>
        </a:p>
      </dgm:t>
    </dgm:pt>
    <dgm:pt modelId="{3878243D-EF10-4672-9A61-E1A27B55BAF5}" type="parTrans" cxnId="{BE1F70BC-F679-4680-B5D4-F0977C0F4D9F}">
      <dgm:prSet/>
      <dgm:spPr/>
      <dgm:t>
        <a:bodyPr/>
        <a:lstStyle/>
        <a:p>
          <a:endParaRPr lang="en-US"/>
        </a:p>
      </dgm:t>
    </dgm:pt>
    <dgm:pt modelId="{440F1DE5-77E1-4B52-B162-4A0895370193}" type="sibTrans" cxnId="{BE1F70BC-F679-4680-B5D4-F0977C0F4D9F}">
      <dgm:prSet/>
      <dgm:spPr/>
      <dgm:t>
        <a:bodyPr/>
        <a:lstStyle/>
        <a:p>
          <a:endParaRPr lang="en-US"/>
        </a:p>
      </dgm:t>
    </dgm:pt>
    <dgm:pt modelId="{04D9F00B-3188-4367-9058-0CFF253E7065}">
      <dgm:prSet/>
      <dgm:spPr/>
      <dgm:t>
        <a:bodyPr/>
        <a:lstStyle/>
        <a:p>
          <a:r>
            <a:rPr lang="pt-BR"/>
            <a:t>Contraponto</a:t>
          </a:r>
          <a:endParaRPr lang="en-US"/>
        </a:p>
      </dgm:t>
    </dgm:pt>
    <dgm:pt modelId="{3F196C31-D3FC-4DCC-B079-689D4EC17151}" type="parTrans" cxnId="{95D5B150-2210-40AC-9023-6AEC298390CD}">
      <dgm:prSet/>
      <dgm:spPr/>
      <dgm:t>
        <a:bodyPr/>
        <a:lstStyle/>
        <a:p>
          <a:endParaRPr lang="en-US"/>
        </a:p>
      </dgm:t>
    </dgm:pt>
    <dgm:pt modelId="{9F22ACE4-D5A0-49B5-865D-ABAB2E9B3C9C}" type="sibTrans" cxnId="{95D5B150-2210-40AC-9023-6AEC298390CD}">
      <dgm:prSet/>
      <dgm:spPr/>
      <dgm:t>
        <a:bodyPr/>
        <a:lstStyle/>
        <a:p>
          <a:endParaRPr lang="en-US"/>
        </a:p>
      </dgm:t>
    </dgm:pt>
    <dgm:pt modelId="{088B0EBE-4E0D-4C49-8E5B-698128D2844E}">
      <dgm:prSet/>
      <dgm:spPr/>
      <dgm:t>
        <a:bodyPr/>
        <a:lstStyle/>
        <a:p>
          <a:r>
            <a:rPr lang="pt-BR"/>
            <a:t>Composição</a:t>
          </a:r>
          <a:endParaRPr lang="en-US"/>
        </a:p>
      </dgm:t>
    </dgm:pt>
    <dgm:pt modelId="{232306CE-815B-4E1C-93D2-4F17921CD35D}" type="parTrans" cxnId="{6D1A0198-40EA-4D25-9D93-F49A6B4311D6}">
      <dgm:prSet/>
      <dgm:spPr/>
      <dgm:t>
        <a:bodyPr/>
        <a:lstStyle/>
        <a:p>
          <a:endParaRPr lang="en-US"/>
        </a:p>
      </dgm:t>
    </dgm:pt>
    <dgm:pt modelId="{104E46AB-289B-487F-9B5A-2AACB5A3155A}" type="sibTrans" cxnId="{6D1A0198-40EA-4D25-9D93-F49A6B4311D6}">
      <dgm:prSet/>
      <dgm:spPr/>
      <dgm:t>
        <a:bodyPr/>
        <a:lstStyle/>
        <a:p>
          <a:endParaRPr lang="en-US"/>
        </a:p>
      </dgm:t>
    </dgm:pt>
    <dgm:pt modelId="{2FB878F7-F335-491F-9A67-67E1E721A261}">
      <dgm:prSet/>
      <dgm:spPr/>
      <dgm:t>
        <a:bodyPr/>
        <a:lstStyle/>
        <a:p>
          <a:r>
            <a:rPr lang="pt-BR"/>
            <a:t>Técnicas instrumentais – orquestração</a:t>
          </a:r>
          <a:endParaRPr lang="en-US"/>
        </a:p>
      </dgm:t>
    </dgm:pt>
    <dgm:pt modelId="{F87B37B2-802B-4585-8B7E-A0FDD76E7D4D}" type="parTrans" cxnId="{946A07B3-310C-4936-9BBB-661BEA0B9866}">
      <dgm:prSet/>
      <dgm:spPr/>
      <dgm:t>
        <a:bodyPr/>
        <a:lstStyle/>
        <a:p>
          <a:endParaRPr lang="en-US"/>
        </a:p>
      </dgm:t>
    </dgm:pt>
    <dgm:pt modelId="{F775D725-11CD-4A7F-BAE2-F4112D2DAE02}" type="sibTrans" cxnId="{946A07B3-310C-4936-9BBB-661BEA0B9866}">
      <dgm:prSet/>
      <dgm:spPr/>
      <dgm:t>
        <a:bodyPr/>
        <a:lstStyle/>
        <a:p>
          <a:endParaRPr lang="en-US"/>
        </a:p>
      </dgm:t>
    </dgm:pt>
    <dgm:pt modelId="{AD76E600-1981-4BE2-9CBF-4472F8850CA5}">
      <dgm:prSet/>
      <dgm:spPr/>
      <dgm:t>
        <a:bodyPr/>
        <a:lstStyle/>
        <a:p>
          <a:r>
            <a:rPr lang="pt-BR"/>
            <a:t>Percepção, apreciação e solfejo</a:t>
          </a:r>
          <a:endParaRPr lang="en-US"/>
        </a:p>
      </dgm:t>
    </dgm:pt>
    <dgm:pt modelId="{29EDFEDD-2328-43AA-BEC7-3FFBDDAF8337}" type="parTrans" cxnId="{EB6F5487-9C07-4898-991A-71274364AA83}">
      <dgm:prSet/>
      <dgm:spPr/>
      <dgm:t>
        <a:bodyPr/>
        <a:lstStyle/>
        <a:p>
          <a:endParaRPr lang="en-US"/>
        </a:p>
      </dgm:t>
    </dgm:pt>
    <dgm:pt modelId="{F468758A-88B7-4E44-9E64-78CF663C1D8D}" type="sibTrans" cxnId="{EB6F5487-9C07-4898-991A-71274364AA83}">
      <dgm:prSet/>
      <dgm:spPr/>
      <dgm:t>
        <a:bodyPr/>
        <a:lstStyle/>
        <a:p>
          <a:endParaRPr lang="en-US"/>
        </a:p>
      </dgm:t>
    </dgm:pt>
    <dgm:pt modelId="{F2BE384D-4618-44EE-88C3-8B44AD8959DE}">
      <dgm:prSet/>
      <dgm:spPr/>
      <dgm:t>
        <a:bodyPr/>
        <a:lstStyle/>
        <a:p>
          <a:r>
            <a:rPr lang="pt-BR"/>
            <a:t>Piano – colaborador e redução de partituras</a:t>
          </a:r>
          <a:endParaRPr lang="en-US"/>
        </a:p>
      </dgm:t>
    </dgm:pt>
    <dgm:pt modelId="{3B203CE2-FD4F-42E5-AE1A-21C63E36D6FA}" type="parTrans" cxnId="{EA067033-5731-47FB-8330-52EC051AC33F}">
      <dgm:prSet/>
      <dgm:spPr/>
      <dgm:t>
        <a:bodyPr/>
        <a:lstStyle/>
        <a:p>
          <a:endParaRPr lang="en-US"/>
        </a:p>
      </dgm:t>
    </dgm:pt>
    <dgm:pt modelId="{9662C8CA-AF1B-4E2D-8DFC-E9C25175F4F4}" type="sibTrans" cxnId="{EA067033-5731-47FB-8330-52EC051AC33F}">
      <dgm:prSet/>
      <dgm:spPr/>
      <dgm:t>
        <a:bodyPr/>
        <a:lstStyle/>
        <a:p>
          <a:endParaRPr lang="en-US"/>
        </a:p>
      </dgm:t>
    </dgm:pt>
    <dgm:pt modelId="{FA3E2335-7443-4FE0-ABC6-2AC52E621399}">
      <dgm:prSet/>
      <dgm:spPr/>
      <dgm:t>
        <a:bodyPr/>
        <a:lstStyle/>
        <a:p>
          <a:r>
            <a:rPr lang="en-US" dirty="0"/>
            <a:t>Teoria Musical</a:t>
          </a:r>
        </a:p>
      </dgm:t>
    </dgm:pt>
    <dgm:pt modelId="{62FD7A60-65DB-47B3-8948-C3FE6F100FBF}" type="parTrans" cxnId="{59752B3B-11B4-45CD-8503-4BDC9138C48E}">
      <dgm:prSet/>
      <dgm:spPr/>
      <dgm:t>
        <a:bodyPr/>
        <a:lstStyle/>
        <a:p>
          <a:endParaRPr lang="pt-BR"/>
        </a:p>
      </dgm:t>
    </dgm:pt>
    <dgm:pt modelId="{3F4C1752-44F8-491C-9ACF-84F02A8CD8F3}" type="sibTrans" cxnId="{59752B3B-11B4-45CD-8503-4BDC9138C48E}">
      <dgm:prSet/>
      <dgm:spPr/>
      <dgm:t>
        <a:bodyPr/>
        <a:lstStyle/>
        <a:p>
          <a:endParaRPr lang="pt-BR"/>
        </a:p>
      </dgm:t>
    </dgm:pt>
    <dgm:pt modelId="{82FB11C5-1248-43A9-9D14-2EE7DDCA44BA}" type="pres">
      <dgm:prSet presAssocID="{0A0C4A73-4C42-4F73-93E8-4DF9114B6CBB}" presName="diagram" presStyleCnt="0">
        <dgm:presLayoutVars>
          <dgm:dir/>
          <dgm:resizeHandles val="exact"/>
        </dgm:presLayoutVars>
      </dgm:prSet>
      <dgm:spPr/>
    </dgm:pt>
    <dgm:pt modelId="{465ADC64-CCE0-43C2-99AB-3DD9563DA021}" type="pres">
      <dgm:prSet presAssocID="{32495470-0FC1-4456-9271-992FFCE9F250}" presName="node" presStyleLbl="node1" presStyleIdx="0" presStyleCnt="8">
        <dgm:presLayoutVars>
          <dgm:bulletEnabled val="1"/>
        </dgm:presLayoutVars>
      </dgm:prSet>
      <dgm:spPr/>
    </dgm:pt>
    <dgm:pt modelId="{BE17366A-3A3D-4BF2-8A9C-D3E7FBE79EB1}" type="pres">
      <dgm:prSet presAssocID="{9AF413E0-911A-486F-8343-4A02D0503493}" presName="sibTrans" presStyleCnt="0"/>
      <dgm:spPr/>
    </dgm:pt>
    <dgm:pt modelId="{36009796-8B71-4E7A-86B5-CC4770028B53}" type="pres">
      <dgm:prSet presAssocID="{5B4F9931-B4A7-4A72-8040-395CDB87382B}" presName="node" presStyleLbl="node1" presStyleIdx="1" presStyleCnt="8">
        <dgm:presLayoutVars>
          <dgm:bulletEnabled val="1"/>
        </dgm:presLayoutVars>
      </dgm:prSet>
      <dgm:spPr/>
    </dgm:pt>
    <dgm:pt modelId="{17608C6C-902C-40B5-BCB6-75037A139476}" type="pres">
      <dgm:prSet presAssocID="{440F1DE5-77E1-4B52-B162-4A0895370193}" presName="sibTrans" presStyleCnt="0"/>
      <dgm:spPr/>
    </dgm:pt>
    <dgm:pt modelId="{37F8857F-2BA9-4B15-9B5D-4415A98664A6}" type="pres">
      <dgm:prSet presAssocID="{04D9F00B-3188-4367-9058-0CFF253E7065}" presName="node" presStyleLbl="node1" presStyleIdx="2" presStyleCnt="8">
        <dgm:presLayoutVars>
          <dgm:bulletEnabled val="1"/>
        </dgm:presLayoutVars>
      </dgm:prSet>
      <dgm:spPr/>
    </dgm:pt>
    <dgm:pt modelId="{4499B2F0-B5D7-447D-AA17-158EC351A37E}" type="pres">
      <dgm:prSet presAssocID="{9F22ACE4-D5A0-49B5-865D-ABAB2E9B3C9C}" presName="sibTrans" presStyleCnt="0"/>
      <dgm:spPr/>
    </dgm:pt>
    <dgm:pt modelId="{DCC77456-68CC-4B14-A4BF-F242D66E6C97}" type="pres">
      <dgm:prSet presAssocID="{088B0EBE-4E0D-4C49-8E5B-698128D2844E}" presName="node" presStyleLbl="node1" presStyleIdx="3" presStyleCnt="8">
        <dgm:presLayoutVars>
          <dgm:bulletEnabled val="1"/>
        </dgm:presLayoutVars>
      </dgm:prSet>
      <dgm:spPr/>
    </dgm:pt>
    <dgm:pt modelId="{726F6853-80A5-4E01-A425-925B2B536CE2}" type="pres">
      <dgm:prSet presAssocID="{104E46AB-289B-487F-9B5A-2AACB5A3155A}" presName="sibTrans" presStyleCnt="0"/>
      <dgm:spPr/>
    </dgm:pt>
    <dgm:pt modelId="{CE602C25-D545-4AFC-AEB7-BFDD64EB28EF}" type="pres">
      <dgm:prSet presAssocID="{2FB878F7-F335-491F-9A67-67E1E721A261}" presName="node" presStyleLbl="node1" presStyleIdx="4" presStyleCnt="8">
        <dgm:presLayoutVars>
          <dgm:bulletEnabled val="1"/>
        </dgm:presLayoutVars>
      </dgm:prSet>
      <dgm:spPr/>
    </dgm:pt>
    <dgm:pt modelId="{F0AB08EF-7B51-471B-B8D2-DA53B6188621}" type="pres">
      <dgm:prSet presAssocID="{F775D725-11CD-4A7F-BAE2-F4112D2DAE02}" presName="sibTrans" presStyleCnt="0"/>
      <dgm:spPr/>
    </dgm:pt>
    <dgm:pt modelId="{5001A14E-2CCD-4D5A-91A1-F79897554749}" type="pres">
      <dgm:prSet presAssocID="{AD76E600-1981-4BE2-9CBF-4472F8850CA5}" presName="node" presStyleLbl="node1" presStyleIdx="5" presStyleCnt="8">
        <dgm:presLayoutVars>
          <dgm:bulletEnabled val="1"/>
        </dgm:presLayoutVars>
      </dgm:prSet>
      <dgm:spPr/>
    </dgm:pt>
    <dgm:pt modelId="{45EE8526-1169-48CD-B56F-B721213E1201}" type="pres">
      <dgm:prSet presAssocID="{F468758A-88B7-4E44-9E64-78CF663C1D8D}" presName="sibTrans" presStyleCnt="0"/>
      <dgm:spPr/>
    </dgm:pt>
    <dgm:pt modelId="{7C0A0E70-AC74-4548-AB95-4EAFBA8CD6AA}" type="pres">
      <dgm:prSet presAssocID="{F2BE384D-4618-44EE-88C3-8B44AD8959DE}" presName="node" presStyleLbl="node1" presStyleIdx="6" presStyleCnt="8">
        <dgm:presLayoutVars>
          <dgm:bulletEnabled val="1"/>
        </dgm:presLayoutVars>
      </dgm:prSet>
      <dgm:spPr/>
    </dgm:pt>
    <dgm:pt modelId="{E8A83609-0E0D-4356-A403-4D7D8F1E9B17}" type="pres">
      <dgm:prSet presAssocID="{9662C8CA-AF1B-4E2D-8DFC-E9C25175F4F4}" presName="sibTrans" presStyleCnt="0"/>
      <dgm:spPr/>
    </dgm:pt>
    <dgm:pt modelId="{65428C96-9499-4136-A196-3DF55F300E74}" type="pres">
      <dgm:prSet presAssocID="{FA3E2335-7443-4FE0-ABC6-2AC52E621399}" presName="node" presStyleLbl="node1" presStyleIdx="7" presStyleCnt="8" custLinFactNeighborX="957" custLinFactNeighborY="-949">
        <dgm:presLayoutVars>
          <dgm:bulletEnabled val="1"/>
        </dgm:presLayoutVars>
      </dgm:prSet>
      <dgm:spPr/>
    </dgm:pt>
  </dgm:ptLst>
  <dgm:cxnLst>
    <dgm:cxn modelId="{BE003F31-95E1-438C-8427-3AB7B3CDDA58}" type="presOf" srcId="{0A0C4A73-4C42-4F73-93E8-4DF9114B6CBB}" destId="{82FB11C5-1248-43A9-9D14-2EE7DDCA44BA}" srcOrd="0" destOrd="0" presId="urn:microsoft.com/office/officeart/2005/8/layout/default"/>
    <dgm:cxn modelId="{EA067033-5731-47FB-8330-52EC051AC33F}" srcId="{0A0C4A73-4C42-4F73-93E8-4DF9114B6CBB}" destId="{F2BE384D-4618-44EE-88C3-8B44AD8959DE}" srcOrd="6" destOrd="0" parTransId="{3B203CE2-FD4F-42E5-AE1A-21C63E36D6FA}" sibTransId="{9662C8CA-AF1B-4E2D-8DFC-E9C25175F4F4}"/>
    <dgm:cxn modelId="{64209E3A-2756-42DF-AB0B-E682B9C7A696}" type="presOf" srcId="{F2BE384D-4618-44EE-88C3-8B44AD8959DE}" destId="{7C0A0E70-AC74-4548-AB95-4EAFBA8CD6AA}" srcOrd="0" destOrd="0" presId="urn:microsoft.com/office/officeart/2005/8/layout/default"/>
    <dgm:cxn modelId="{59752B3B-11B4-45CD-8503-4BDC9138C48E}" srcId="{0A0C4A73-4C42-4F73-93E8-4DF9114B6CBB}" destId="{FA3E2335-7443-4FE0-ABC6-2AC52E621399}" srcOrd="7" destOrd="0" parTransId="{62FD7A60-65DB-47B3-8948-C3FE6F100FBF}" sibTransId="{3F4C1752-44F8-491C-9ACF-84F02A8CD8F3}"/>
    <dgm:cxn modelId="{95D5B150-2210-40AC-9023-6AEC298390CD}" srcId="{0A0C4A73-4C42-4F73-93E8-4DF9114B6CBB}" destId="{04D9F00B-3188-4367-9058-0CFF253E7065}" srcOrd="2" destOrd="0" parTransId="{3F196C31-D3FC-4DCC-B079-689D4EC17151}" sibTransId="{9F22ACE4-D5A0-49B5-865D-ABAB2E9B3C9C}"/>
    <dgm:cxn modelId="{CFD46252-AABC-43D3-B99E-BAD4416A4DE5}" type="presOf" srcId="{FA3E2335-7443-4FE0-ABC6-2AC52E621399}" destId="{65428C96-9499-4136-A196-3DF55F300E74}" srcOrd="0" destOrd="0" presId="urn:microsoft.com/office/officeart/2005/8/layout/default"/>
    <dgm:cxn modelId="{EB6F5487-9C07-4898-991A-71274364AA83}" srcId="{0A0C4A73-4C42-4F73-93E8-4DF9114B6CBB}" destId="{AD76E600-1981-4BE2-9CBF-4472F8850CA5}" srcOrd="5" destOrd="0" parTransId="{29EDFEDD-2328-43AA-BEC7-3FFBDDAF8337}" sibTransId="{F468758A-88B7-4E44-9E64-78CF663C1D8D}"/>
    <dgm:cxn modelId="{757DD394-195C-4D1A-98D0-89407DF0EAEC}" type="presOf" srcId="{088B0EBE-4E0D-4C49-8E5B-698128D2844E}" destId="{DCC77456-68CC-4B14-A4BF-F242D66E6C97}" srcOrd="0" destOrd="0" presId="urn:microsoft.com/office/officeart/2005/8/layout/default"/>
    <dgm:cxn modelId="{6D1A0198-40EA-4D25-9D93-F49A6B4311D6}" srcId="{0A0C4A73-4C42-4F73-93E8-4DF9114B6CBB}" destId="{088B0EBE-4E0D-4C49-8E5B-698128D2844E}" srcOrd="3" destOrd="0" parTransId="{232306CE-815B-4E1C-93D2-4F17921CD35D}" sibTransId="{104E46AB-289B-487F-9B5A-2AACB5A3155A}"/>
    <dgm:cxn modelId="{44D94DB2-EF18-4722-BB68-CF03361DBE20}" type="presOf" srcId="{AD76E600-1981-4BE2-9CBF-4472F8850CA5}" destId="{5001A14E-2CCD-4D5A-91A1-F79897554749}" srcOrd="0" destOrd="0" presId="urn:microsoft.com/office/officeart/2005/8/layout/default"/>
    <dgm:cxn modelId="{946A07B3-310C-4936-9BBB-661BEA0B9866}" srcId="{0A0C4A73-4C42-4F73-93E8-4DF9114B6CBB}" destId="{2FB878F7-F335-491F-9A67-67E1E721A261}" srcOrd="4" destOrd="0" parTransId="{F87B37B2-802B-4585-8B7E-A0FDD76E7D4D}" sibTransId="{F775D725-11CD-4A7F-BAE2-F4112D2DAE02}"/>
    <dgm:cxn modelId="{BE1F70BC-F679-4680-B5D4-F0977C0F4D9F}" srcId="{0A0C4A73-4C42-4F73-93E8-4DF9114B6CBB}" destId="{5B4F9931-B4A7-4A72-8040-395CDB87382B}" srcOrd="1" destOrd="0" parTransId="{3878243D-EF10-4672-9A61-E1A27B55BAF5}" sibTransId="{440F1DE5-77E1-4B52-B162-4A0895370193}"/>
    <dgm:cxn modelId="{E75EA3DA-DBDC-46EF-9D44-ACB094F508F1}" type="presOf" srcId="{32495470-0FC1-4456-9271-992FFCE9F250}" destId="{465ADC64-CCE0-43C2-99AB-3DD9563DA021}" srcOrd="0" destOrd="0" presId="urn:microsoft.com/office/officeart/2005/8/layout/default"/>
    <dgm:cxn modelId="{3C84E0E3-BC8B-4EEF-94EA-53A620606454}" type="presOf" srcId="{2FB878F7-F335-491F-9A67-67E1E721A261}" destId="{CE602C25-D545-4AFC-AEB7-BFDD64EB28EF}" srcOrd="0" destOrd="0" presId="urn:microsoft.com/office/officeart/2005/8/layout/default"/>
    <dgm:cxn modelId="{455DF6E6-433E-4F14-B027-6D171ADEA12F}" srcId="{0A0C4A73-4C42-4F73-93E8-4DF9114B6CBB}" destId="{32495470-0FC1-4456-9271-992FFCE9F250}" srcOrd="0" destOrd="0" parTransId="{F6F3DF51-EBB4-414A-AD01-2396A73E6EFE}" sibTransId="{9AF413E0-911A-486F-8343-4A02D0503493}"/>
    <dgm:cxn modelId="{F60741F3-8510-4745-9D84-BF103294FB03}" type="presOf" srcId="{5B4F9931-B4A7-4A72-8040-395CDB87382B}" destId="{36009796-8B71-4E7A-86B5-CC4770028B53}" srcOrd="0" destOrd="0" presId="urn:microsoft.com/office/officeart/2005/8/layout/default"/>
    <dgm:cxn modelId="{ED8BA1F9-2A34-437F-8097-340FF627D00A}" type="presOf" srcId="{04D9F00B-3188-4367-9058-0CFF253E7065}" destId="{37F8857F-2BA9-4B15-9B5D-4415A98664A6}" srcOrd="0" destOrd="0" presId="urn:microsoft.com/office/officeart/2005/8/layout/default"/>
    <dgm:cxn modelId="{666E3E2D-D4A2-49FB-80DC-85E2A22E490E}" type="presParOf" srcId="{82FB11C5-1248-43A9-9D14-2EE7DDCA44BA}" destId="{465ADC64-CCE0-43C2-99AB-3DD9563DA021}" srcOrd="0" destOrd="0" presId="urn:microsoft.com/office/officeart/2005/8/layout/default"/>
    <dgm:cxn modelId="{B98BE58E-35AC-45FE-8015-AE9C49611C1C}" type="presParOf" srcId="{82FB11C5-1248-43A9-9D14-2EE7DDCA44BA}" destId="{BE17366A-3A3D-4BF2-8A9C-D3E7FBE79EB1}" srcOrd="1" destOrd="0" presId="urn:microsoft.com/office/officeart/2005/8/layout/default"/>
    <dgm:cxn modelId="{D3F23353-BA56-4693-8185-F48E53D08C71}" type="presParOf" srcId="{82FB11C5-1248-43A9-9D14-2EE7DDCA44BA}" destId="{36009796-8B71-4E7A-86B5-CC4770028B53}" srcOrd="2" destOrd="0" presId="urn:microsoft.com/office/officeart/2005/8/layout/default"/>
    <dgm:cxn modelId="{89739381-D7D7-47A7-A665-0BB6A0904E58}" type="presParOf" srcId="{82FB11C5-1248-43A9-9D14-2EE7DDCA44BA}" destId="{17608C6C-902C-40B5-BCB6-75037A139476}" srcOrd="3" destOrd="0" presId="urn:microsoft.com/office/officeart/2005/8/layout/default"/>
    <dgm:cxn modelId="{04CD02C6-4AEF-450C-88C4-FEA37FA93C56}" type="presParOf" srcId="{82FB11C5-1248-43A9-9D14-2EE7DDCA44BA}" destId="{37F8857F-2BA9-4B15-9B5D-4415A98664A6}" srcOrd="4" destOrd="0" presId="urn:microsoft.com/office/officeart/2005/8/layout/default"/>
    <dgm:cxn modelId="{20535288-6723-4ACF-B481-8C95C3BAFBB8}" type="presParOf" srcId="{82FB11C5-1248-43A9-9D14-2EE7DDCA44BA}" destId="{4499B2F0-B5D7-447D-AA17-158EC351A37E}" srcOrd="5" destOrd="0" presId="urn:microsoft.com/office/officeart/2005/8/layout/default"/>
    <dgm:cxn modelId="{A55CB4D5-F948-4DDD-B835-806F86A60AA2}" type="presParOf" srcId="{82FB11C5-1248-43A9-9D14-2EE7DDCA44BA}" destId="{DCC77456-68CC-4B14-A4BF-F242D66E6C97}" srcOrd="6" destOrd="0" presId="urn:microsoft.com/office/officeart/2005/8/layout/default"/>
    <dgm:cxn modelId="{F784F17D-57CB-445C-A319-6DBCFAA215DF}" type="presParOf" srcId="{82FB11C5-1248-43A9-9D14-2EE7DDCA44BA}" destId="{726F6853-80A5-4E01-A425-925B2B536CE2}" srcOrd="7" destOrd="0" presId="urn:microsoft.com/office/officeart/2005/8/layout/default"/>
    <dgm:cxn modelId="{14D8729E-01D1-40FE-894E-D6C1BC6F718B}" type="presParOf" srcId="{82FB11C5-1248-43A9-9D14-2EE7DDCA44BA}" destId="{CE602C25-D545-4AFC-AEB7-BFDD64EB28EF}" srcOrd="8" destOrd="0" presId="urn:microsoft.com/office/officeart/2005/8/layout/default"/>
    <dgm:cxn modelId="{9235C4DB-4346-4B0F-B71A-B9025883F0BF}" type="presParOf" srcId="{82FB11C5-1248-43A9-9D14-2EE7DDCA44BA}" destId="{F0AB08EF-7B51-471B-B8D2-DA53B6188621}" srcOrd="9" destOrd="0" presId="urn:microsoft.com/office/officeart/2005/8/layout/default"/>
    <dgm:cxn modelId="{2238A5FE-6348-444D-A32A-38742ACF8D2A}" type="presParOf" srcId="{82FB11C5-1248-43A9-9D14-2EE7DDCA44BA}" destId="{5001A14E-2CCD-4D5A-91A1-F79897554749}" srcOrd="10" destOrd="0" presId="urn:microsoft.com/office/officeart/2005/8/layout/default"/>
    <dgm:cxn modelId="{DFE6348C-BF91-4782-A71E-69B1AA6A05EB}" type="presParOf" srcId="{82FB11C5-1248-43A9-9D14-2EE7DDCA44BA}" destId="{45EE8526-1169-48CD-B56F-B721213E1201}" srcOrd="11" destOrd="0" presId="urn:microsoft.com/office/officeart/2005/8/layout/default"/>
    <dgm:cxn modelId="{88F98F4D-97DF-4925-9330-9A63D59EB4B5}" type="presParOf" srcId="{82FB11C5-1248-43A9-9D14-2EE7DDCA44BA}" destId="{7C0A0E70-AC74-4548-AB95-4EAFBA8CD6AA}" srcOrd="12" destOrd="0" presId="urn:microsoft.com/office/officeart/2005/8/layout/default"/>
    <dgm:cxn modelId="{C2264FC0-DAF5-44DE-A289-02E125617E66}" type="presParOf" srcId="{82FB11C5-1248-43A9-9D14-2EE7DDCA44BA}" destId="{E8A83609-0E0D-4356-A403-4D7D8F1E9B17}" srcOrd="13" destOrd="0" presId="urn:microsoft.com/office/officeart/2005/8/layout/default"/>
    <dgm:cxn modelId="{F8ECC46E-1C82-4A33-A262-C47CB708BCA5}" type="presParOf" srcId="{82FB11C5-1248-43A9-9D14-2EE7DDCA44BA}" destId="{65428C96-9499-4136-A196-3DF55F300E74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B9DA64-38DB-4E7E-A74C-4E4BD1BF3C6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3A49969-5B57-47F2-8766-9F5735957A35}">
      <dgm:prSet/>
      <dgm:spPr/>
      <dgm:t>
        <a:bodyPr/>
        <a:lstStyle/>
        <a:p>
          <a:pPr>
            <a:defRPr cap="all"/>
          </a:pPr>
          <a:r>
            <a:rPr lang="pt-BR"/>
            <a:t>Orquestral</a:t>
          </a:r>
          <a:endParaRPr lang="en-US"/>
        </a:p>
      </dgm:t>
    </dgm:pt>
    <dgm:pt modelId="{137C0424-161D-4D0A-860C-5D005B024BD2}" type="parTrans" cxnId="{F1F7F53B-0EAC-4BE4-90EF-92FD97E162E6}">
      <dgm:prSet/>
      <dgm:spPr/>
      <dgm:t>
        <a:bodyPr/>
        <a:lstStyle/>
        <a:p>
          <a:endParaRPr lang="en-US"/>
        </a:p>
      </dgm:t>
    </dgm:pt>
    <dgm:pt modelId="{E9EA5D76-693A-4731-90F8-4FE154B9F90C}" type="sibTrans" cxnId="{F1F7F53B-0EAC-4BE4-90EF-92FD97E162E6}">
      <dgm:prSet/>
      <dgm:spPr/>
      <dgm:t>
        <a:bodyPr/>
        <a:lstStyle/>
        <a:p>
          <a:endParaRPr lang="en-US"/>
        </a:p>
      </dgm:t>
    </dgm:pt>
    <dgm:pt modelId="{2B1117A1-1827-4FC4-B70A-B43E3CF60862}">
      <dgm:prSet/>
      <dgm:spPr/>
      <dgm:t>
        <a:bodyPr/>
        <a:lstStyle/>
        <a:p>
          <a:pPr>
            <a:defRPr cap="all"/>
          </a:pPr>
          <a:r>
            <a:rPr lang="pt-BR"/>
            <a:t>Coral</a:t>
          </a:r>
          <a:endParaRPr lang="en-US"/>
        </a:p>
      </dgm:t>
    </dgm:pt>
    <dgm:pt modelId="{21D7F08B-136C-41D9-A72F-86A78F5C4ADC}" type="parTrans" cxnId="{B4BA46CB-4039-436E-B103-92C1B527D12E}">
      <dgm:prSet/>
      <dgm:spPr/>
      <dgm:t>
        <a:bodyPr/>
        <a:lstStyle/>
        <a:p>
          <a:endParaRPr lang="en-US"/>
        </a:p>
      </dgm:t>
    </dgm:pt>
    <dgm:pt modelId="{E6F5CC1B-D691-43EB-A201-7E0E17B54C1B}" type="sibTrans" cxnId="{B4BA46CB-4039-436E-B103-92C1B527D12E}">
      <dgm:prSet/>
      <dgm:spPr/>
      <dgm:t>
        <a:bodyPr/>
        <a:lstStyle/>
        <a:p>
          <a:endParaRPr lang="en-US"/>
        </a:p>
      </dgm:t>
    </dgm:pt>
    <dgm:pt modelId="{3B5B33BC-04E9-44CF-87AF-97ED1C4F028C}" type="pres">
      <dgm:prSet presAssocID="{C5B9DA64-38DB-4E7E-A74C-4E4BD1BF3C66}" presName="root" presStyleCnt="0">
        <dgm:presLayoutVars>
          <dgm:dir/>
          <dgm:resizeHandles val="exact"/>
        </dgm:presLayoutVars>
      </dgm:prSet>
      <dgm:spPr/>
    </dgm:pt>
    <dgm:pt modelId="{BA88E889-9F8F-4651-8C51-76ED279308C7}" type="pres">
      <dgm:prSet presAssocID="{B3A49969-5B57-47F2-8766-9F5735957A35}" presName="compNode" presStyleCnt="0"/>
      <dgm:spPr/>
    </dgm:pt>
    <dgm:pt modelId="{88E06C53-4308-4992-9EB3-DEF798BD13DD}" type="pres">
      <dgm:prSet presAssocID="{B3A49969-5B57-47F2-8766-9F5735957A35}" presName="iconBgRect" presStyleLbl="bgShp" presStyleIdx="0" presStyleCnt="2"/>
      <dgm:spPr/>
    </dgm:pt>
    <dgm:pt modelId="{FA5F3B4F-0D50-4E2F-B4C5-92402C0793CD}" type="pres">
      <dgm:prSet presAssocID="{B3A49969-5B57-47F2-8766-9F5735957A3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eble clef"/>
        </a:ext>
      </dgm:extLst>
    </dgm:pt>
    <dgm:pt modelId="{215FEF65-1AAE-48A9-BFD5-DBE92CE15A78}" type="pres">
      <dgm:prSet presAssocID="{B3A49969-5B57-47F2-8766-9F5735957A35}" presName="spaceRect" presStyleCnt="0"/>
      <dgm:spPr/>
    </dgm:pt>
    <dgm:pt modelId="{B57AEA42-2735-4CAB-A813-9220E6C46DB0}" type="pres">
      <dgm:prSet presAssocID="{B3A49969-5B57-47F2-8766-9F5735957A35}" presName="textRect" presStyleLbl="revTx" presStyleIdx="0" presStyleCnt="2">
        <dgm:presLayoutVars>
          <dgm:chMax val="1"/>
          <dgm:chPref val="1"/>
        </dgm:presLayoutVars>
      </dgm:prSet>
      <dgm:spPr/>
    </dgm:pt>
    <dgm:pt modelId="{694EE289-3826-40B8-BF65-C7A97CD6C430}" type="pres">
      <dgm:prSet presAssocID="{E9EA5D76-693A-4731-90F8-4FE154B9F90C}" presName="sibTrans" presStyleCnt="0"/>
      <dgm:spPr/>
    </dgm:pt>
    <dgm:pt modelId="{3B0F37D9-7F64-4EEB-993E-8B0667102125}" type="pres">
      <dgm:prSet presAssocID="{2B1117A1-1827-4FC4-B70A-B43E3CF60862}" presName="compNode" presStyleCnt="0"/>
      <dgm:spPr/>
    </dgm:pt>
    <dgm:pt modelId="{57E0251C-A46A-4183-A762-3064966EEE89}" type="pres">
      <dgm:prSet presAssocID="{2B1117A1-1827-4FC4-B70A-B43E3CF60862}" presName="iconBgRect" presStyleLbl="bgShp" presStyleIdx="1" presStyleCnt="2"/>
      <dgm:spPr/>
    </dgm:pt>
    <dgm:pt modelId="{A893E34C-ED4B-4BB5-B6AB-327E00EB1450}" type="pres">
      <dgm:prSet presAssocID="{2B1117A1-1827-4FC4-B70A-B43E3CF6086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úsica"/>
        </a:ext>
      </dgm:extLst>
    </dgm:pt>
    <dgm:pt modelId="{F26FD254-4E4D-4918-93EB-14872677777B}" type="pres">
      <dgm:prSet presAssocID="{2B1117A1-1827-4FC4-B70A-B43E3CF60862}" presName="spaceRect" presStyleCnt="0"/>
      <dgm:spPr/>
    </dgm:pt>
    <dgm:pt modelId="{65389E43-C79D-4FA1-BFBE-6D80CE72025D}" type="pres">
      <dgm:prSet presAssocID="{2B1117A1-1827-4FC4-B70A-B43E3CF6086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F1F7F53B-0EAC-4BE4-90EF-92FD97E162E6}" srcId="{C5B9DA64-38DB-4E7E-A74C-4E4BD1BF3C66}" destId="{B3A49969-5B57-47F2-8766-9F5735957A35}" srcOrd="0" destOrd="0" parTransId="{137C0424-161D-4D0A-860C-5D005B024BD2}" sibTransId="{E9EA5D76-693A-4731-90F8-4FE154B9F90C}"/>
    <dgm:cxn modelId="{CEC32179-D33B-4633-BAD8-8CC16E889F00}" type="presOf" srcId="{C5B9DA64-38DB-4E7E-A74C-4E4BD1BF3C66}" destId="{3B5B33BC-04E9-44CF-87AF-97ED1C4F028C}" srcOrd="0" destOrd="0" presId="urn:microsoft.com/office/officeart/2018/5/layout/IconCircleLabelList"/>
    <dgm:cxn modelId="{C5264AA8-D633-4D9F-B41E-F84A5CE5EF41}" type="presOf" srcId="{B3A49969-5B57-47F2-8766-9F5735957A35}" destId="{B57AEA42-2735-4CAB-A813-9220E6C46DB0}" srcOrd="0" destOrd="0" presId="urn:microsoft.com/office/officeart/2018/5/layout/IconCircleLabelList"/>
    <dgm:cxn modelId="{B4BA46CB-4039-436E-B103-92C1B527D12E}" srcId="{C5B9DA64-38DB-4E7E-A74C-4E4BD1BF3C66}" destId="{2B1117A1-1827-4FC4-B70A-B43E3CF60862}" srcOrd="1" destOrd="0" parTransId="{21D7F08B-136C-41D9-A72F-86A78F5C4ADC}" sibTransId="{E6F5CC1B-D691-43EB-A201-7E0E17B54C1B}"/>
    <dgm:cxn modelId="{52BA53E7-A1ED-4069-92C1-D229F614E4D0}" type="presOf" srcId="{2B1117A1-1827-4FC4-B70A-B43E3CF60862}" destId="{65389E43-C79D-4FA1-BFBE-6D80CE72025D}" srcOrd="0" destOrd="0" presId="urn:microsoft.com/office/officeart/2018/5/layout/IconCircleLabelList"/>
    <dgm:cxn modelId="{821AB8B4-CCB0-44C2-8B43-0DF20EBFF571}" type="presParOf" srcId="{3B5B33BC-04E9-44CF-87AF-97ED1C4F028C}" destId="{BA88E889-9F8F-4651-8C51-76ED279308C7}" srcOrd="0" destOrd="0" presId="urn:microsoft.com/office/officeart/2018/5/layout/IconCircleLabelList"/>
    <dgm:cxn modelId="{C409CF06-23FF-4294-917D-A7FD9C58B03E}" type="presParOf" srcId="{BA88E889-9F8F-4651-8C51-76ED279308C7}" destId="{88E06C53-4308-4992-9EB3-DEF798BD13DD}" srcOrd="0" destOrd="0" presId="urn:microsoft.com/office/officeart/2018/5/layout/IconCircleLabelList"/>
    <dgm:cxn modelId="{736278AF-6241-4A65-A26C-21FE415A898D}" type="presParOf" srcId="{BA88E889-9F8F-4651-8C51-76ED279308C7}" destId="{FA5F3B4F-0D50-4E2F-B4C5-92402C0793CD}" srcOrd="1" destOrd="0" presId="urn:microsoft.com/office/officeart/2018/5/layout/IconCircleLabelList"/>
    <dgm:cxn modelId="{1770A31E-9173-4D79-9362-6DC351341243}" type="presParOf" srcId="{BA88E889-9F8F-4651-8C51-76ED279308C7}" destId="{215FEF65-1AAE-48A9-BFD5-DBE92CE15A78}" srcOrd="2" destOrd="0" presId="urn:microsoft.com/office/officeart/2018/5/layout/IconCircleLabelList"/>
    <dgm:cxn modelId="{B1FD8C73-4987-4B21-9C9C-D40F5DEC841C}" type="presParOf" srcId="{BA88E889-9F8F-4651-8C51-76ED279308C7}" destId="{B57AEA42-2735-4CAB-A813-9220E6C46DB0}" srcOrd="3" destOrd="0" presId="urn:microsoft.com/office/officeart/2018/5/layout/IconCircleLabelList"/>
    <dgm:cxn modelId="{83971B84-5482-48E9-985C-2C9E03721007}" type="presParOf" srcId="{3B5B33BC-04E9-44CF-87AF-97ED1C4F028C}" destId="{694EE289-3826-40B8-BF65-C7A97CD6C430}" srcOrd="1" destOrd="0" presId="urn:microsoft.com/office/officeart/2018/5/layout/IconCircleLabelList"/>
    <dgm:cxn modelId="{DA0A6D23-00A3-4C19-AE3E-9F1FB4B7E8B4}" type="presParOf" srcId="{3B5B33BC-04E9-44CF-87AF-97ED1C4F028C}" destId="{3B0F37D9-7F64-4EEB-993E-8B0667102125}" srcOrd="2" destOrd="0" presId="urn:microsoft.com/office/officeart/2018/5/layout/IconCircleLabelList"/>
    <dgm:cxn modelId="{4A797D7B-1CB1-4050-A81A-A7330E59A2FF}" type="presParOf" srcId="{3B0F37D9-7F64-4EEB-993E-8B0667102125}" destId="{57E0251C-A46A-4183-A762-3064966EEE89}" srcOrd="0" destOrd="0" presId="urn:microsoft.com/office/officeart/2018/5/layout/IconCircleLabelList"/>
    <dgm:cxn modelId="{4F009D35-DB63-432B-B77B-477312F67F27}" type="presParOf" srcId="{3B0F37D9-7F64-4EEB-993E-8B0667102125}" destId="{A893E34C-ED4B-4BB5-B6AB-327E00EB1450}" srcOrd="1" destOrd="0" presId="urn:microsoft.com/office/officeart/2018/5/layout/IconCircleLabelList"/>
    <dgm:cxn modelId="{D15F72B5-B8B2-4939-BBCF-957A8B57D634}" type="presParOf" srcId="{3B0F37D9-7F64-4EEB-993E-8B0667102125}" destId="{F26FD254-4E4D-4918-93EB-14872677777B}" srcOrd="2" destOrd="0" presId="urn:microsoft.com/office/officeart/2018/5/layout/IconCircleLabelList"/>
    <dgm:cxn modelId="{F6E45C57-D199-4ED8-90F7-78C8BCD7D8C8}" type="presParOf" srcId="{3B0F37D9-7F64-4EEB-993E-8B0667102125}" destId="{65389E43-C79D-4FA1-BFBE-6D80CE72025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ADC64-CCE0-43C2-99AB-3DD9563DA021}">
      <dsp:nvSpPr>
        <dsp:cNvPr id="0" name=""/>
        <dsp:cNvSpPr/>
      </dsp:nvSpPr>
      <dsp:spPr>
        <a:xfrm>
          <a:off x="2817" y="593689"/>
          <a:ext cx="2235464" cy="13412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História da música e história da arte</a:t>
          </a:r>
          <a:endParaRPr lang="en-US" sz="2200" kern="1200"/>
        </a:p>
      </dsp:txBody>
      <dsp:txXfrm>
        <a:off x="2817" y="593689"/>
        <a:ext cx="2235464" cy="1341278"/>
      </dsp:txXfrm>
    </dsp:sp>
    <dsp:sp modelId="{36009796-8B71-4E7A-86B5-CC4770028B53}">
      <dsp:nvSpPr>
        <dsp:cNvPr id="0" name=""/>
        <dsp:cNvSpPr/>
      </dsp:nvSpPr>
      <dsp:spPr>
        <a:xfrm>
          <a:off x="2461828" y="593689"/>
          <a:ext cx="2235464" cy="13412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Harmonia</a:t>
          </a:r>
          <a:endParaRPr lang="en-US" sz="2200" kern="1200"/>
        </a:p>
      </dsp:txBody>
      <dsp:txXfrm>
        <a:off x="2461828" y="593689"/>
        <a:ext cx="2235464" cy="1341278"/>
      </dsp:txXfrm>
    </dsp:sp>
    <dsp:sp modelId="{37F8857F-2BA9-4B15-9B5D-4415A98664A6}">
      <dsp:nvSpPr>
        <dsp:cNvPr id="0" name=""/>
        <dsp:cNvSpPr/>
      </dsp:nvSpPr>
      <dsp:spPr>
        <a:xfrm>
          <a:off x="4920839" y="593689"/>
          <a:ext cx="2235464" cy="13412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Contraponto</a:t>
          </a:r>
          <a:endParaRPr lang="en-US" sz="2200" kern="1200"/>
        </a:p>
      </dsp:txBody>
      <dsp:txXfrm>
        <a:off x="4920839" y="593689"/>
        <a:ext cx="2235464" cy="1341278"/>
      </dsp:txXfrm>
    </dsp:sp>
    <dsp:sp modelId="{DCC77456-68CC-4B14-A4BF-F242D66E6C97}">
      <dsp:nvSpPr>
        <dsp:cNvPr id="0" name=""/>
        <dsp:cNvSpPr/>
      </dsp:nvSpPr>
      <dsp:spPr>
        <a:xfrm>
          <a:off x="7379850" y="593689"/>
          <a:ext cx="2235464" cy="13412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Composição</a:t>
          </a:r>
          <a:endParaRPr lang="en-US" sz="2200" kern="1200"/>
        </a:p>
      </dsp:txBody>
      <dsp:txXfrm>
        <a:off x="7379850" y="593689"/>
        <a:ext cx="2235464" cy="1341278"/>
      </dsp:txXfrm>
    </dsp:sp>
    <dsp:sp modelId="{CE602C25-D545-4AFC-AEB7-BFDD64EB28EF}">
      <dsp:nvSpPr>
        <dsp:cNvPr id="0" name=""/>
        <dsp:cNvSpPr/>
      </dsp:nvSpPr>
      <dsp:spPr>
        <a:xfrm>
          <a:off x="2817" y="2158514"/>
          <a:ext cx="2235464" cy="13412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Técnicas instrumentais – orquestração</a:t>
          </a:r>
          <a:endParaRPr lang="en-US" sz="2200" kern="1200"/>
        </a:p>
      </dsp:txBody>
      <dsp:txXfrm>
        <a:off x="2817" y="2158514"/>
        <a:ext cx="2235464" cy="1341278"/>
      </dsp:txXfrm>
    </dsp:sp>
    <dsp:sp modelId="{5001A14E-2CCD-4D5A-91A1-F79897554749}">
      <dsp:nvSpPr>
        <dsp:cNvPr id="0" name=""/>
        <dsp:cNvSpPr/>
      </dsp:nvSpPr>
      <dsp:spPr>
        <a:xfrm>
          <a:off x="2461828" y="2158514"/>
          <a:ext cx="2235464" cy="13412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Percepção, apreciação e solfejo</a:t>
          </a:r>
          <a:endParaRPr lang="en-US" sz="2200" kern="1200"/>
        </a:p>
      </dsp:txBody>
      <dsp:txXfrm>
        <a:off x="2461828" y="2158514"/>
        <a:ext cx="2235464" cy="1341278"/>
      </dsp:txXfrm>
    </dsp:sp>
    <dsp:sp modelId="{7C0A0E70-AC74-4548-AB95-4EAFBA8CD6AA}">
      <dsp:nvSpPr>
        <dsp:cNvPr id="0" name=""/>
        <dsp:cNvSpPr/>
      </dsp:nvSpPr>
      <dsp:spPr>
        <a:xfrm>
          <a:off x="4920839" y="2158514"/>
          <a:ext cx="2235464" cy="13412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/>
            <a:t>Piano – colaborador e redução de partituras</a:t>
          </a:r>
          <a:endParaRPr lang="en-US" sz="2200" kern="1200"/>
        </a:p>
      </dsp:txBody>
      <dsp:txXfrm>
        <a:off x="4920839" y="2158514"/>
        <a:ext cx="2235464" cy="1341278"/>
      </dsp:txXfrm>
    </dsp:sp>
    <dsp:sp modelId="{65428C96-9499-4136-A196-3DF55F300E74}">
      <dsp:nvSpPr>
        <dsp:cNvPr id="0" name=""/>
        <dsp:cNvSpPr/>
      </dsp:nvSpPr>
      <dsp:spPr>
        <a:xfrm>
          <a:off x="7382668" y="2145785"/>
          <a:ext cx="2235464" cy="13412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Teoria Musical</a:t>
          </a:r>
        </a:p>
      </dsp:txBody>
      <dsp:txXfrm>
        <a:off x="7382668" y="2145785"/>
        <a:ext cx="2235464" cy="13412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06C53-4308-4992-9EB3-DEF798BD13DD}">
      <dsp:nvSpPr>
        <dsp:cNvPr id="0" name=""/>
        <dsp:cNvSpPr/>
      </dsp:nvSpPr>
      <dsp:spPr>
        <a:xfrm>
          <a:off x="1596066" y="246740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F3B4F-0D50-4E2F-B4C5-92402C0793CD}">
      <dsp:nvSpPr>
        <dsp:cNvPr id="0" name=""/>
        <dsp:cNvSpPr/>
      </dsp:nvSpPr>
      <dsp:spPr>
        <a:xfrm>
          <a:off x="2064066" y="714741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AEA42-2735-4CAB-A813-9220E6C46DB0}">
      <dsp:nvSpPr>
        <dsp:cNvPr id="0" name=""/>
        <dsp:cNvSpPr/>
      </dsp:nvSpPr>
      <dsp:spPr>
        <a:xfrm>
          <a:off x="894066" y="312674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4400" kern="1200"/>
            <a:t>Orquestral</a:t>
          </a:r>
          <a:endParaRPr lang="en-US" sz="4400" kern="1200"/>
        </a:p>
      </dsp:txBody>
      <dsp:txXfrm>
        <a:off x="894066" y="3126741"/>
        <a:ext cx="3600000" cy="720000"/>
      </dsp:txXfrm>
    </dsp:sp>
    <dsp:sp modelId="{57E0251C-A46A-4183-A762-3064966EEE89}">
      <dsp:nvSpPr>
        <dsp:cNvPr id="0" name=""/>
        <dsp:cNvSpPr/>
      </dsp:nvSpPr>
      <dsp:spPr>
        <a:xfrm>
          <a:off x="5826066" y="246740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93E34C-ED4B-4BB5-B6AB-327E00EB1450}">
      <dsp:nvSpPr>
        <dsp:cNvPr id="0" name=""/>
        <dsp:cNvSpPr/>
      </dsp:nvSpPr>
      <dsp:spPr>
        <a:xfrm>
          <a:off x="6294066" y="714741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389E43-C79D-4FA1-BFBE-6D80CE72025D}">
      <dsp:nvSpPr>
        <dsp:cNvPr id="0" name=""/>
        <dsp:cNvSpPr/>
      </dsp:nvSpPr>
      <dsp:spPr>
        <a:xfrm>
          <a:off x="5124066" y="312674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4400" kern="1200"/>
            <a:t>Coral</a:t>
          </a:r>
          <a:endParaRPr lang="en-US" sz="4400" kern="1200"/>
        </a:p>
      </dsp:txBody>
      <dsp:txXfrm>
        <a:off x="5124066" y="3126741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C0D68E-E6FA-4870-920A-E9C631C476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Cursos de música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2A3FAC-8811-4B30-8A08-9B8C914E0C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O que esperar de um curso de formação?</a:t>
            </a:r>
          </a:p>
        </p:txBody>
      </p:sp>
    </p:spTree>
    <p:extLst>
      <p:ext uri="{BB962C8B-B14F-4D97-AF65-F5344CB8AC3E}">
        <p14:creationId xmlns:p14="http://schemas.microsoft.com/office/powerpoint/2010/main" val="365965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784CD8E-4FAB-42A9-B2F0-80EE8E944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pt-BR" dirty="0"/>
              <a:t>Quais matérias mais estudamos?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BC485916-75C0-45EC-A161-AB00553C6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250337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8590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C2CD1ED-2941-40C3-9050-83915BE0C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pt-BR" dirty="0"/>
              <a:t>Regência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Espaço Reservado para Conteúdo 2">
            <a:extLst>
              <a:ext uri="{FF2B5EF4-FFF2-40B4-BE49-F238E27FC236}">
                <a16:creationId xmlns:a16="http://schemas.microsoft.com/office/drawing/2014/main" id="{5DE77B98-5CE9-440F-9FAD-A7E92EC928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75099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4620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BE0B9F-F107-4639-9EBA-E6B316AD0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Diferenças principais entre cursos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92FE94-3CFA-4780-BC4A-E7B65F968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8480"/>
            <a:ext cx="1954106" cy="3880773"/>
          </a:xfrm>
        </p:spPr>
        <p:txBody>
          <a:bodyPr/>
          <a:lstStyle/>
          <a:p>
            <a:pPr marL="0" indent="0">
              <a:buNone/>
            </a:pPr>
            <a:r>
              <a:rPr lang="pt-BR" sz="2500" dirty="0"/>
              <a:t>Aulas particulares </a:t>
            </a:r>
          </a:p>
          <a:p>
            <a:r>
              <a:rPr lang="pt-BR" sz="2000" dirty="0"/>
              <a:t>Foco em matérias especificas, e em geral, no estudo de instrumento solo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4BFA1125-3EC2-4B05-B4F5-8EEB338BA31E}"/>
              </a:ext>
            </a:extLst>
          </p:cNvPr>
          <p:cNvSpPr txBox="1">
            <a:spLocks/>
          </p:cNvSpPr>
          <p:nvPr/>
        </p:nvSpPr>
        <p:spPr>
          <a:xfrm>
            <a:off x="2810934" y="1930400"/>
            <a:ext cx="3285066" cy="4097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500" dirty="0"/>
              <a:t>Conservatório</a:t>
            </a:r>
          </a:p>
          <a:p>
            <a:r>
              <a:rPr lang="pt-BR" sz="2000" dirty="0"/>
              <a:t>Foco no Instrumento solo</a:t>
            </a:r>
          </a:p>
          <a:p>
            <a:r>
              <a:rPr lang="pt-BR" sz="2000" dirty="0"/>
              <a:t>Teoria + percepção</a:t>
            </a:r>
          </a:p>
          <a:p>
            <a:r>
              <a:rPr lang="pt-BR" sz="2000" dirty="0"/>
              <a:t>História</a:t>
            </a:r>
          </a:p>
          <a:p>
            <a:r>
              <a:rPr lang="pt-BR" sz="2000" dirty="0"/>
              <a:t>Harmonia</a:t>
            </a:r>
          </a:p>
          <a:p>
            <a:r>
              <a:rPr lang="pt-BR" sz="2000" dirty="0"/>
              <a:t>Contraponto</a:t>
            </a:r>
          </a:p>
          <a:p>
            <a:r>
              <a:rPr lang="pt-BR" sz="2000" dirty="0"/>
              <a:t>Apreciação</a:t>
            </a:r>
          </a:p>
          <a:p>
            <a:r>
              <a:rPr lang="pt-BR" sz="2000" dirty="0"/>
              <a:t>Prática de conjunto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92421234-452D-45DF-82F1-740B324D9D0B}"/>
              </a:ext>
            </a:extLst>
          </p:cNvPr>
          <p:cNvSpPr txBox="1">
            <a:spLocks/>
          </p:cNvSpPr>
          <p:nvPr/>
        </p:nvSpPr>
        <p:spPr>
          <a:xfrm>
            <a:off x="6275494" y="1808480"/>
            <a:ext cx="3285066" cy="40973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500" dirty="0"/>
              <a:t>Universidade</a:t>
            </a:r>
          </a:p>
          <a:p>
            <a:r>
              <a:rPr lang="pt-BR" sz="2000" dirty="0"/>
              <a:t>Foco na Pesquisa sobre a Habilitação/Instrumento</a:t>
            </a:r>
          </a:p>
          <a:p>
            <a:r>
              <a:rPr lang="pt-BR" dirty="0"/>
              <a:t>Teoria </a:t>
            </a:r>
          </a:p>
          <a:p>
            <a:r>
              <a:rPr lang="pt-BR" dirty="0"/>
              <a:t>Percepção</a:t>
            </a:r>
          </a:p>
          <a:p>
            <a:r>
              <a:rPr lang="pt-BR" dirty="0"/>
              <a:t>História</a:t>
            </a:r>
          </a:p>
          <a:p>
            <a:r>
              <a:rPr lang="pt-BR" dirty="0"/>
              <a:t>Harmonia</a:t>
            </a:r>
          </a:p>
          <a:p>
            <a:r>
              <a:rPr lang="pt-BR" dirty="0"/>
              <a:t>Contraponto</a:t>
            </a:r>
          </a:p>
          <a:p>
            <a:r>
              <a:rPr lang="pt-BR" dirty="0"/>
              <a:t>Composição</a:t>
            </a:r>
          </a:p>
          <a:p>
            <a:r>
              <a:rPr lang="pt-BR" dirty="0"/>
              <a:t>Prática de conjunto</a:t>
            </a:r>
          </a:p>
          <a:p>
            <a:r>
              <a:rPr lang="pt-BR" dirty="0"/>
              <a:t>Etc.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7575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218BA9-F4B4-4715-9905-BB7691DD2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 provas e editais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9B6221-4B5F-49AA-B003-D107F23A2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0539"/>
            <a:ext cx="8596668" cy="3880773"/>
          </a:xfrm>
        </p:spPr>
        <p:txBody>
          <a:bodyPr/>
          <a:lstStyle/>
          <a:p>
            <a:r>
              <a:rPr lang="pt-BR" sz="2500" dirty="0"/>
              <a:t>É preciso ter bom conhecimento de um instrumento solo</a:t>
            </a:r>
          </a:p>
          <a:p>
            <a:r>
              <a:rPr lang="pt-BR" sz="2500" dirty="0"/>
              <a:t>É necessário saber o mínimo de piano e canto</a:t>
            </a:r>
          </a:p>
          <a:p>
            <a:r>
              <a:rPr lang="pt-BR" sz="2500" dirty="0"/>
              <a:t>A maioria dos editais privilegiam repertório erudito, </a:t>
            </a:r>
            <a:r>
              <a:rPr lang="pt-BR" sz="2500" dirty="0" err="1"/>
              <a:t>não-popular</a:t>
            </a:r>
            <a:endParaRPr lang="pt-BR" sz="2500" dirty="0"/>
          </a:p>
          <a:p>
            <a:r>
              <a:rPr lang="pt-BR" sz="2500" dirty="0"/>
              <a:t>Estudo de solfejo e percepção</a:t>
            </a:r>
          </a:p>
          <a:p>
            <a:r>
              <a:rPr lang="pt-BR" sz="2500" dirty="0"/>
              <a:t>Nos editais universitários, tem uma lista de bibliografia recomendada!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65226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150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Facetado</vt:lpstr>
      <vt:lpstr>Cursos de música</vt:lpstr>
      <vt:lpstr>Quais matérias mais estudamos?</vt:lpstr>
      <vt:lpstr>Regência</vt:lpstr>
      <vt:lpstr>Diferenças principais entre cursos</vt:lpstr>
      <vt:lpstr>Sobre provas e editais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Cursos de música</dc:title>
  <dc:creator>OWNER</dc:creator>
  <cp:lastModifiedBy>OWNER</cp:lastModifiedBy>
  <cp:revision>1</cp:revision>
  <dcterms:created xsi:type="dcterms:W3CDTF">2021-12-16T19:57:40Z</dcterms:created>
  <dcterms:modified xsi:type="dcterms:W3CDTF">2021-12-16T20:21:07Z</dcterms:modified>
</cp:coreProperties>
</file>